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BD14F-BFB0-439C-A113-DB6452255864}" type="datetimeFigureOut">
              <a:rPr lang="en-US" smtClean="0"/>
              <a:pPr/>
              <a:t>9/7/2020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D73A0-C747-48EF-AB90-ACEE1964BE2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7167"/>
            <a:ext cx="7772400" cy="121444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2500306"/>
            <a:ext cx="8286808" cy="114300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428604"/>
            <a:ext cx="464347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2500306"/>
            <a:ext cx="7096125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PDE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928670"/>
            <a:ext cx="727710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786190"/>
            <a:ext cx="752475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8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PDE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542928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5" y="1500175"/>
            <a:ext cx="792961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4143380"/>
            <a:ext cx="250033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3571876"/>
            <a:ext cx="339090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4612" y="4786322"/>
            <a:ext cx="6010275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2910" y="5524500"/>
            <a:ext cx="6143668" cy="119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8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PDE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928670"/>
            <a:ext cx="307183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1000108"/>
            <a:ext cx="23145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1571612"/>
            <a:ext cx="54006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3000372"/>
            <a:ext cx="5438775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2976" y="3714752"/>
            <a:ext cx="6715172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2910" y="4643446"/>
            <a:ext cx="79724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8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PDE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3"/>
            <a:ext cx="542928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2000240"/>
            <a:ext cx="2952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2714620"/>
            <a:ext cx="4929253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6" y="2786058"/>
            <a:ext cx="3429024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4429132"/>
            <a:ext cx="42957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14876" y="5357826"/>
            <a:ext cx="3524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PDE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84"/>
            <a:ext cx="492922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071810"/>
            <a:ext cx="642942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8280"/>
          </a:xfrm>
        </p:spPr>
        <p:txBody>
          <a:bodyPr>
            <a:noAutofit/>
          </a:bodyPr>
          <a:lstStyle/>
          <a:p>
            <a:r>
              <a:rPr lang="en-US" sz="3200" dirty="0" smtClean="0"/>
              <a:t>ONE-DIMENSIONAL HEAT FLOW</a:t>
            </a:r>
            <a:endParaRPr lang="en-IN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794"/>
            <a:ext cx="39052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357298"/>
            <a:ext cx="8072494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4714884"/>
            <a:ext cx="7858126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5715016"/>
            <a:ext cx="6929486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14422"/>
            <a:ext cx="8286808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143380"/>
            <a:ext cx="7072362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8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3"/>
            <a:ext cx="807249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857364"/>
            <a:ext cx="76390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042" y="3714752"/>
            <a:ext cx="5929354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4429132"/>
            <a:ext cx="6519866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8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928670"/>
            <a:ext cx="7572428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214554"/>
            <a:ext cx="7519989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071942"/>
            <a:ext cx="7358114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00109"/>
            <a:ext cx="7929618" cy="3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929198"/>
            <a:ext cx="7572428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500042"/>
            <a:ext cx="7358114" cy="7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643050"/>
            <a:ext cx="807249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3429000"/>
            <a:ext cx="71438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4786322"/>
            <a:ext cx="8072494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4286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714356"/>
            <a:ext cx="4572032" cy="57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285860"/>
            <a:ext cx="7858129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4143380"/>
            <a:ext cx="7400925" cy="231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7818" y="1000108"/>
            <a:ext cx="2266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7818" y="1000108"/>
            <a:ext cx="2266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968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857232"/>
            <a:ext cx="47339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928670"/>
            <a:ext cx="300039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500174"/>
            <a:ext cx="764386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3714752"/>
            <a:ext cx="8358246" cy="29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2928934"/>
            <a:ext cx="785818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643050"/>
            <a:ext cx="70723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3571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857232"/>
            <a:ext cx="7929618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628762"/>
            <a:ext cx="785818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786322"/>
            <a:ext cx="63341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142984"/>
            <a:ext cx="8429684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968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76009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571612"/>
            <a:ext cx="70294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2143116"/>
            <a:ext cx="7115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2857496"/>
            <a:ext cx="725805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10" y="5643578"/>
            <a:ext cx="714375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357166"/>
            <a:ext cx="8229600" cy="6429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0"/>
            <a:ext cx="7343775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714884"/>
            <a:ext cx="7072362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7"/>
            <a:ext cx="850112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1"/>
            <a:ext cx="8429684" cy="142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500306"/>
            <a:ext cx="585791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3786190"/>
            <a:ext cx="8001056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3571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642918"/>
            <a:ext cx="792961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929066"/>
            <a:ext cx="6572296" cy="185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5857892"/>
            <a:ext cx="5857916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of 2</a:t>
            </a:r>
            <a:r>
              <a:rPr lang="en-US" baseline="30000" dirty="0" smtClean="0"/>
              <a:t>nd</a:t>
            </a:r>
            <a:r>
              <a:rPr lang="en-US" dirty="0" smtClean="0"/>
              <a:t> order PDE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857232"/>
            <a:ext cx="7572428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785926"/>
            <a:ext cx="7239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786058"/>
            <a:ext cx="5286412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3571876"/>
            <a:ext cx="5286412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4500570"/>
            <a:ext cx="73056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857232"/>
            <a:ext cx="778674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428736"/>
            <a:ext cx="76866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3071811"/>
            <a:ext cx="748665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5072074"/>
            <a:ext cx="720090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3571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14356"/>
            <a:ext cx="750099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214422"/>
            <a:ext cx="55054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042" y="3357562"/>
            <a:ext cx="6000792" cy="25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ONE-DIMENSIONAL HEAT FLOW</a:t>
            </a: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00174"/>
            <a:ext cx="71151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of 2</a:t>
            </a:r>
            <a:r>
              <a:rPr lang="en-US" baseline="30000" dirty="0" smtClean="0"/>
              <a:t>nd</a:t>
            </a:r>
            <a:r>
              <a:rPr lang="en-US" dirty="0" smtClean="0"/>
              <a:t> order PDE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08"/>
            <a:ext cx="7072362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214554"/>
            <a:ext cx="5429288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500438"/>
            <a:ext cx="4357718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14" y="4000504"/>
            <a:ext cx="46005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34" y="4857760"/>
            <a:ext cx="78581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of 2</a:t>
            </a:r>
            <a:r>
              <a:rPr lang="en-US" baseline="30000" dirty="0" smtClean="0"/>
              <a:t>nd</a:t>
            </a:r>
            <a:r>
              <a:rPr lang="en-US" dirty="0" smtClean="0"/>
              <a:t> order PDE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4348" y="1071546"/>
            <a:ext cx="6286544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428869"/>
            <a:ext cx="542928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3286124"/>
            <a:ext cx="578647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4500570"/>
            <a:ext cx="5143536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8662" y="5286388"/>
            <a:ext cx="5214974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4286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of 2</a:t>
            </a:r>
            <a:r>
              <a:rPr lang="en-US" baseline="30000" dirty="0" smtClean="0"/>
              <a:t>nd</a:t>
            </a:r>
            <a:r>
              <a:rPr lang="en-US" dirty="0" smtClean="0"/>
              <a:t> order PDE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785794"/>
            <a:ext cx="8072494" cy="124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143116"/>
            <a:ext cx="7072362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857628"/>
            <a:ext cx="8286808" cy="2362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PDE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0"/>
            <a:ext cx="3643338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428736"/>
            <a:ext cx="757242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2071678"/>
            <a:ext cx="7072362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2786058"/>
            <a:ext cx="592935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57422" y="4071942"/>
            <a:ext cx="207170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14414" y="4643446"/>
            <a:ext cx="4357718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86050" y="5786454"/>
            <a:ext cx="19812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57290" y="6143644"/>
            <a:ext cx="399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000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PDE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14356"/>
            <a:ext cx="32861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1142984"/>
            <a:ext cx="150019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1714488"/>
            <a:ext cx="4357718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48" y="2786058"/>
            <a:ext cx="4500594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3786190"/>
            <a:ext cx="45148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5000636"/>
            <a:ext cx="7715304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PDE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71546"/>
            <a:ext cx="257176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1071546"/>
            <a:ext cx="385765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2000240"/>
            <a:ext cx="7286676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2928934"/>
            <a:ext cx="5562600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48" y="4357694"/>
            <a:ext cx="6858048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98</Words>
  <Application>Microsoft Office PowerPoint</Application>
  <PresentationFormat>On-screen Show (4:3)</PresentationFormat>
  <Paragraphs>30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Classification of 2nd order PDE</vt:lpstr>
      <vt:lpstr>Classification of 2nd order PDE</vt:lpstr>
      <vt:lpstr>Classification of 2nd order PDE</vt:lpstr>
      <vt:lpstr>Classification of 2nd order PDE</vt:lpstr>
      <vt:lpstr>Applications of PDE</vt:lpstr>
      <vt:lpstr>Applications of PDE</vt:lpstr>
      <vt:lpstr>Applications of PDE</vt:lpstr>
      <vt:lpstr>Applications of PDE</vt:lpstr>
      <vt:lpstr>Applications of PDE</vt:lpstr>
      <vt:lpstr>Applications of PDE</vt:lpstr>
      <vt:lpstr>Applications of PDE</vt:lpstr>
      <vt:lpstr>Applications of PDE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  <vt:lpstr>ONE-DIMENSIONAL HEAT FLOW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RAHUL</dc:creator>
  <cp:lastModifiedBy>RAHUL</cp:lastModifiedBy>
  <cp:revision>7</cp:revision>
  <dcterms:created xsi:type="dcterms:W3CDTF">2020-09-01T15:53:28Z</dcterms:created>
  <dcterms:modified xsi:type="dcterms:W3CDTF">2020-09-07T10:50:55Z</dcterms:modified>
</cp:coreProperties>
</file>